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A2379669-2B2B-42BB-AA69-2BD2579B0415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Homework 20 AJB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C6DC4C57-E7BF-4AFA-A412-2DE62E9124BF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8/4/2020 4:36:27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top ten end station" id="10" name="slide10">
            <a:extLst>
              <a:ext uri="{FF2B5EF4-FFF2-40B4-BE49-F238E27FC236}">
                <a16:creationId xmlns:a16="http://schemas.microsoft.com/office/drawing/2014/main" id="{4885EE25-EF3E-4336-9A7F-9D86842A43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801"/>
            <a:ext cx="12192000" cy="26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tom ten start stations" id="11" name="slide11">
            <a:extLst>
              <a:ext uri="{FF2B5EF4-FFF2-40B4-BE49-F238E27FC236}">
                <a16:creationId xmlns:a16="http://schemas.microsoft.com/office/drawing/2014/main" id="{77917E04-024B-4836-BDD2-F9DB12065F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620"/>
            <a:ext cx="12192000" cy="269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tom ten end station" id="12" name="slide12">
            <a:extLst>
              <a:ext uri="{FF2B5EF4-FFF2-40B4-BE49-F238E27FC236}">
                <a16:creationId xmlns:a16="http://schemas.microsoft.com/office/drawing/2014/main" id="{16B639FB-C4F7-458A-BB25-9F69EE3BD0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702"/>
            <a:ext cx="12192000" cy="259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ance" id="13" name="slide13">
            <a:extLst>
              <a:ext uri="{FF2B5EF4-FFF2-40B4-BE49-F238E27FC236}">
                <a16:creationId xmlns:a16="http://schemas.microsoft.com/office/drawing/2014/main" id="{39F56BD4-E3EF-4A3D-A5B7-1F6CF4B8D0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19" y="0"/>
            <a:ext cx="8818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ke id" id="14" name="slide14">
            <a:extLst>
              <a:ext uri="{FF2B5EF4-FFF2-40B4-BE49-F238E27FC236}">
                <a16:creationId xmlns:a16="http://schemas.microsoft.com/office/drawing/2014/main" id="{90B4F628-CCBE-491B-80AB-215CE766875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442" y="0"/>
            <a:ext cx="371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urly peak usage" id="15" name="slide15">
            <a:extLst>
              <a:ext uri="{FF2B5EF4-FFF2-40B4-BE49-F238E27FC236}">
                <a16:creationId xmlns:a16="http://schemas.microsoft.com/office/drawing/2014/main" id="{B2030A36-97EF-4B59-B068-6A92AD0D6D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3" y="0"/>
            <a:ext cx="4186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urly peak by quarter" id="16" name="slide16">
            <a:extLst>
              <a:ext uri="{FF2B5EF4-FFF2-40B4-BE49-F238E27FC236}">
                <a16:creationId xmlns:a16="http://schemas.microsoft.com/office/drawing/2014/main" id="{3B930ACC-5C2B-46FD-8CCC-03D66E33B5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4" y="0"/>
            <a:ext cx="10678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" id="17" name="slide17">
            <a:extLst>
              <a:ext uri="{FF2B5EF4-FFF2-40B4-BE49-F238E27FC236}">
                <a16:creationId xmlns:a16="http://schemas.microsoft.com/office/drawing/2014/main" id="{22DEBFB5-709A-46E1-B09D-AFBA4BE63D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301"/>
            <a:ext cx="12192000" cy="61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Rides and Gender" id="18" name="slide18">
            <a:extLst>
              <a:ext uri="{FF2B5EF4-FFF2-40B4-BE49-F238E27FC236}">
                <a16:creationId xmlns:a16="http://schemas.microsoft.com/office/drawing/2014/main" id="{D68EC2D2-5BA8-4318-8CF0-6F9C00DDFE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er Type and Age" id="19" name="slide19">
            <a:extLst>
              <a:ext uri="{FF2B5EF4-FFF2-40B4-BE49-F238E27FC236}">
                <a16:creationId xmlns:a16="http://schemas.microsoft.com/office/drawing/2014/main" id="{69292B91-8DC7-4292-B87B-740130094C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rides" id="2" name="slide2">
            <a:extLst>
              <a:ext uri="{FF2B5EF4-FFF2-40B4-BE49-F238E27FC236}">
                <a16:creationId xmlns:a16="http://schemas.microsoft.com/office/drawing/2014/main" id="{0960C725-64C0-4D58-9298-E1A64A2A0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40" y="0"/>
            <a:ext cx="6247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ance and Usage" id="20" name="slide20">
            <a:extLst>
              <a:ext uri="{FF2B5EF4-FFF2-40B4-BE49-F238E27FC236}">
                <a16:creationId xmlns:a16="http://schemas.microsoft.com/office/drawing/2014/main" id="{76EE9F61-5657-40EC-ADE6-BEBFD23926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Bottom Ten Stations" id="21" name="slide21">
            <a:extLst>
              <a:ext uri="{FF2B5EF4-FFF2-40B4-BE49-F238E27FC236}">
                <a16:creationId xmlns:a16="http://schemas.microsoft.com/office/drawing/2014/main" id="{66B2EFAC-0CD3-45E6-BEED-365DD8A4BD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" id="22" name="slide22">
            <a:extLst>
              <a:ext uri="{FF2B5EF4-FFF2-40B4-BE49-F238E27FC236}">
                <a16:creationId xmlns:a16="http://schemas.microsoft.com/office/drawing/2014/main" id="{A0A47B96-2707-476B-A78C-6BD5B86DBB9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ty Bike Story1" id="23" name="slide23">
            <a:extLst>
              <a:ext uri="{FF2B5EF4-FFF2-40B4-BE49-F238E27FC236}">
                <a16:creationId xmlns:a16="http://schemas.microsoft.com/office/drawing/2014/main" id="{05A610AE-75B4-4165-A21F-ADF72C29151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ty Bike Story4" id="24" name="slide24">
            <a:extLst>
              <a:ext uri="{FF2B5EF4-FFF2-40B4-BE49-F238E27FC236}">
                <a16:creationId xmlns:a16="http://schemas.microsoft.com/office/drawing/2014/main" id="{98578A9A-4ABF-4D69-B079-A29B478636C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ty Bike Story5" id="25" name="slide25">
            <a:extLst>
              <a:ext uri="{FF2B5EF4-FFF2-40B4-BE49-F238E27FC236}">
                <a16:creationId xmlns:a16="http://schemas.microsoft.com/office/drawing/2014/main" id="{69F14CBD-A925-47D5-8437-9F9E2374664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ty Bike Story3" id="26" name="slide26">
            <a:extLst>
              <a:ext uri="{FF2B5EF4-FFF2-40B4-BE49-F238E27FC236}">
                <a16:creationId xmlns:a16="http://schemas.microsoft.com/office/drawing/2014/main" id="{2B1B7D72-86C0-4F98-A860-EF4E2A5C00C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ty Bike Story2" id="27" name="slide27">
            <a:extLst>
              <a:ext uri="{FF2B5EF4-FFF2-40B4-BE49-F238E27FC236}">
                <a16:creationId xmlns:a16="http://schemas.microsoft.com/office/drawing/2014/main" id="{E1CA3103-66D5-44D5-9A67-C53A4DF3125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nder" id="3" name="slide3">
            <a:extLst>
              <a:ext uri="{FF2B5EF4-FFF2-40B4-BE49-F238E27FC236}">
                <a16:creationId xmlns:a16="http://schemas.microsoft.com/office/drawing/2014/main" id="{C8780935-282F-4E09-89ED-1AB488C9A2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27" y="0"/>
            <a:ext cx="7372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nder percentage" id="4" name="slide4">
            <a:extLst>
              <a:ext uri="{FF2B5EF4-FFF2-40B4-BE49-F238E27FC236}">
                <a16:creationId xmlns:a16="http://schemas.microsoft.com/office/drawing/2014/main" id="{BD609050-C899-4DF5-846E-BECBBEA00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71" y="0"/>
            <a:ext cx="7459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ertype" id="5" name="slide5">
            <a:extLst>
              <a:ext uri="{FF2B5EF4-FFF2-40B4-BE49-F238E27FC236}">
                <a16:creationId xmlns:a16="http://schemas.microsoft.com/office/drawing/2014/main" id="{4681630E-6342-42A8-AB1B-3933C6F275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27" y="0"/>
            <a:ext cx="7372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ertype percentage" id="6" name="slide6">
            <a:extLst>
              <a:ext uri="{FF2B5EF4-FFF2-40B4-BE49-F238E27FC236}">
                <a16:creationId xmlns:a16="http://schemas.microsoft.com/office/drawing/2014/main" id="{E729DCC7-A2F7-44B4-A99E-842571075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71" y="0"/>
            <a:ext cx="7459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 yearly" id="7" name="slide7">
            <a:extLst>
              <a:ext uri="{FF2B5EF4-FFF2-40B4-BE49-F238E27FC236}">
                <a16:creationId xmlns:a16="http://schemas.microsoft.com/office/drawing/2014/main" id="{F4D849B5-60DE-4289-97DC-4BF1927C97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64"/>
            <a:ext cx="12192000" cy="67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 decades" id="8" name="slide8">
            <a:extLst>
              <a:ext uri="{FF2B5EF4-FFF2-40B4-BE49-F238E27FC236}">
                <a16:creationId xmlns:a16="http://schemas.microsoft.com/office/drawing/2014/main" id="{462FF9FA-5567-4870-A9FA-E37CF6A2B1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07" y="0"/>
            <a:ext cx="7375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ten start stations" id="9" name="slide9">
            <a:extLst>
              <a:ext uri="{FF2B5EF4-FFF2-40B4-BE49-F238E27FC236}">
                <a16:creationId xmlns:a16="http://schemas.microsoft.com/office/drawing/2014/main" id="{7E8FB0E9-A9E3-4A04-80FC-751E55E86F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801"/>
            <a:ext cx="12192000" cy="26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2020-08-04T21:36:37Z</dcterms:created>
  <dcterms:modified xsi:type="dcterms:W3CDTF">2020-08-04T21:36:37Z</dcterms:modified>
</cp:coreProperties>
</file>